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F2A8A0-3780-4146-82FA-961B66777530}" v="10" dt="2024-05-10T17:05:50.0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6" autoAdjust="0"/>
    <p:restoredTop sz="94660"/>
  </p:normalViewPr>
  <p:slideViewPr>
    <p:cSldViewPr snapToGrid="0">
      <p:cViewPr varScale="1">
        <p:scale>
          <a:sx n="80" d="100"/>
          <a:sy n="80" d="100"/>
        </p:scale>
        <p:origin x="14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nifer Garrard" userId="fa64370f-330a-4b01-b319-851ca80c714d" providerId="ADAL" clId="{EAF2A8A0-3780-4146-82FA-961B66777530}"/>
    <pc:docChg chg="undo custSel addSld delSld modSld">
      <pc:chgData name="Jennifer Garrard" userId="fa64370f-330a-4b01-b319-851ca80c714d" providerId="ADAL" clId="{EAF2A8A0-3780-4146-82FA-961B66777530}" dt="2024-05-10T17:06:08.232" v="22" actId="47"/>
      <pc:docMkLst>
        <pc:docMk/>
      </pc:docMkLst>
      <pc:sldChg chg="del">
        <pc:chgData name="Jennifer Garrard" userId="fa64370f-330a-4b01-b319-851ca80c714d" providerId="ADAL" clId="{EAF2A8A0-3780-4146-82FA-961B66777530}" dt="2024-05-10T17:06:08.232" v="22" actId="47"/>
        <pc:sldMkLst>
          <pc:docMk/>
          <pc:sldMk cId="2288829073" sldId="256"/>
        </pc:sldMkLst>
      </pc:sldChg>
      <pc:sldChg chg="delSp del mod">
        <pc:chgData name="Jennifer Garrard" userId="fa64370f-330a-4b01-b319-851ca80c714d" providerId="ADAL" clId="{EAF2A8A0-3780-4146-82FA-961B66777530}" dt="2024-05-10T17:05:54.116" v="19" actId="47"/>
        <pc:sldMkLst>
          <pc:docMk/>
          <pc:sldMk cId="2939037508" sldId="257"/>
        </pc:sldMkLst>
        <pc:picChg chg="del">
          <ac:chgData name="Jennifer Garrard" userId="fa64370f-330a-4b01-b319-851ca80c714d" providerId="ADAL" clId="{EAF2A8A0-3780-4146-82FA-961B66777530}" dt="2024-05-10T17:04:03.312" v="7" actId="21"/>
          <ac:picMkLst>
            <pc:docMk/>
            <pc:sldMk cId="2939037508" sldId="257"/>
            <ac:picMk id="9" creationId="{A5617188-77BF-737D-63A7-30EB787A0023}"/>
          </ac:picMkLst>
        </pc:picChg>
        <pc:picChg chg="del">
          <ac:chgData name="Jennifer Garrard" userId="fa64370f-330a-4b01-b319-851ca80c714d" providerId="ADAL" clId="{EAF2A8A0-3780-4146-82FA-961B66777530}" dt="2024-05-10T17:05:46.737" v="16" actId="21"/>
          <ac:picMkLst>
            <pc:docMk/>
            <pc:sldMk cId="2939037508" sldId="257"/>
            <ac:picMk id="13" creationId="{823FB88C-CDF4-92B8-6019-4035CE316E14}"/>
          </ac:picMkLst>
        </pc:picChg>
        <pc:picChg chg="del">
          <ac:chgData name="Jennifer Garrard" userId="fa64370f-330a-4b01-b319-851ca80c714d" providerId="ADAL" clId="{EAF2A8A0-3780-4146-82FA-961B66777530}" dt="2024-05-10T17:04:10.999" v="10" actId="21"/>
          <ac:picMkLst>
            <pc:docMk/>
            <pc:sldMk cId="2939037508" sldId="257"/>
            <ac:picMk id="17" creationId="{BFA08A02-CC71-2BAA-67AE-40B4EF8293FB}"/>
          </ac:picMkLst>
        </pc:picChg>
      </pc:sldChg>
      <pc:sldChg chg="del">
        <pc:chgData name="Jennifer Garrard" userId="fa64370f-330a-4b01-b319-851ca80c714d" providerId="ADAL" clId="{EAF2A8A0-3780-4146-82FA-961B66777530}" dt="2024-05-10T17:05:57.409" v="20" actId="47"/>
        <pc:sldMkLst>
          <pc:docMk/>
          <pc:sldMk cId="1316030988" sldId="258"/>
        </pc:sldMkLst>
      </pc:sldChg>
      <pc:sldChg chg="del">
        <pc:chgData name="Jennifer Garrard" userId="fa64370f-330a-4b01-b319-851ca80c714d" providerId="ADAL" clId="{EAF2A8A0-3780-4146-82FA-961B66777530}" dt="2024-05-10T17:06:03.328" v="21" actId="47"/>
        <pc:sldMkLst>
          <pc:docMk/>
          <pc:sldMk cId="3892052382" sldId="259"/>
        </pc:sldMkLst>
      </pc:sldChg>
      <pc:sldChg chg="addSp delSp modSp new mod">
        <pc:chgData name="Jennifer Garrard" userId="fa64370f-330a-4b01-b319-851ca80c714d" providerId="ADAL" clId="{EAF2A8A0-3780-4146-82FA-961B66777530}" dt="2024-05-10T17:05:52.254" v="18" actId="1076"/>
        <pc:sldMkLst>
          <pc:docMk/>
          <pc:sldMk cId="2216224799" sldId="260"/>
        </pc:sldMkLst>
        <pc:spChg chg="add del">
          <ac:chgData name="Jennifer Garrard" userId="fa64370f-330a-4b01-b319-851ca80c714d" providerId="ADAL" clId="{EAF2A8A0-3780-4146-82FA-961B66777530}" dt="2024-05-10T17:03:20.427" v="2" actId="22"/>
          <ac:spMkLst>
            <pc:docMk/>
            <pc:sldMk cId="2216224799" sldId="260"/>
            <ac:spMk id="3" creationId="{7F9355CC-AE76-D21C-BD1B-B43B27E94489}"/>
          </ac:spMkLst>
        </pc:spChg>
        <pc:picChg chg="add mod">
          <ac:chgData name="Jennifer Garrard" userId="fa64370f-330a-4b01-b319-851ca80c714d" providerId="ADAL" clId="{EAF2A8A0-3780-4146-82FA-961B66777530}" dt="2024-05-10T17:04:07.923" v="9" actId="1076"/>
          <ac:picMkLst>
            <pc:docMk/>
            <pc:sldMk cId="2216224799" sldId="260"/>
            <ac:picMk id="4" creationId="{C98F282A-692D-2F49-E286-D812245A1825}"/>
          </ac:picMkLst>
        </pc:picChg>
        <pc:picChg chg="add mod">
          <ac:chgData name="Jennifer Garrard" userId="fa64370f-330a-4b01-b319-851ca80c714d" providerId="ADAL" clId="{EAF2A8A0-3780-4146-82FA-961B66777530}" dt="2024-05-10T17:04:15.216" v="12" actId="1076"/>
          <ac:picMkLst>
            <pc:docMk/>
            <pc:sldMk cId="2216224799" sldId="260"/>
            <ac:picMk id="5" creationId="{094D73E0-448D-FF6E-23CA-70B91526818D}"/>
          </ac:picMkLst>
        </pc:picChg>
        <pc:picChg chg="add mod">
          <ac:chgData name="Jennifer Garrard" userId="fa64370f-330a-4b01-b319-851ca80c714d" providerId="ADAL" clId="{EAF2A8A0-3780-4146-82FA-961B66777530}" dt="2024-05-10T17:05:52.254" v="18" actId="1076"/>
          <ac:picMkLst>
            <pc:docMk/>
            <pc:sldMk cId="2216224799" sldId="260"/>
            <ac:picMk id="6" creationId="{E609FAB7-F80F-C150-C4E0-6142A8B46243}"/>
          </ac:picMkLst>
        </pc:picChg>
        <pc:picChg chg="add mod">
          <ac:chgData name="Jennifer Garrard" userId="fa64370f-330a-4b01-b319-851ca80c714d" providerId="ADAL" clId="{EAF2A8A0-3780-4146-82FA-961B66777530}" dt="2024-05-10T17:03:40.300" v="6" actId="14100"/>
          <ac:picMkLst>
            <pc:docMk/>
            <pc:sldMk cId="2216224799" sldId="260"/>
            <ac:picMk id="1026" creationId="{661A4115-ED59-E94D-22DF-EB177894B620}"/>
          </ac:picMkLst>
        </pc:picChg>
        <pc:picChg chg="add mod">
          <ac:chgData name="Jennifer Garrard" userId="fa64370f-330a-4b01-b319-851ca80c714d" providerId="ADAL" clId="{EAF2A8A0-3780-4146-82FA-961B66777530}" dt="2024-05-10T17:04:45.324" v="15" actId="1076"/>
          <ac:picMkLst>
            <pc:docMk/>
            <pc:sldMk cId="2216224799" sldId="260"/>
            <ac:picMk id="1028" creationId="{FA58E9BE-7A09-6731-0B07-4983025D3AF0}"/>
          </ac:picMkLst>
        </pc:picChg>
      </pc:sldChg>
    </pc:docChg>
  </pc:docChgLst>
  <pc:docChgLst>
    <pc:chgData name="Garrard, Jennifer (BIC USA)" userId="fa64370f-330a-4b01-b319-851ca80c714d" providerId="ADAL" clId="{EAF2A8A0-3780-4146-82FA-961B66777530}"/>
    <pc:docChg chg="custSel modSld">
      <pc:chgData name="Garrard, Jennifer (BIC USA)" userId="fa64370f-330a-4b01-b319-851ca80c714d" providerId="ADAL" clId="{EAF2A8A0-3780-4146-82FA-961B66777530}" dt="2024-04-24T16:12:58.267" v="6" actId="1076"/>
      <pc:docMkLst>
        <pc:docMk/>
      </pc:docMkLst>
      <pc:sldChg chg="delSp modSp mod">
        <pc:chgData name="Garrard, Jennifer (BIC USA)" userId="fa64370f-330a-4b01-b319-851ca80c714d" providerId="ADAL" clId="{EAF2A8A0-3780-4146-82FA-961B66777530}" dt="2024-04-24T16:12:58.267" v="6" actId="1076"/>
        <pc:sldMkLst>
          <pc:docMk/>
          <pc:sldMk cId="2939037508" sldId="257"/>
        </pc:sldMkLst>
        <pc:picChg chg="mod">
          <ac:chgData name="Garrard, Jennifer (BIC USA)" userId="fa64370f-330a-4b01-b319-851ca80c714d" providerId="ADAL" clId="{EAF2A8A0-3780-4146-82FA-961B66777530}" dt="2024-04-24T16:12:55.084" v="5" actId="14100"/>
          <ac:picMkLst>
            <pc:docMk/>
            <pc:sldMk cId="2939037508" sldId="257"/>
            <ac:picMk id="5" creationId="{869FBDDE-0A39-A8B0-8AA6-5C04F731B243}"/>
          </ac:picMkLst>
        </pc:picChg>
        <pc:picChg chg="mod">
          <ac:chgData name="Garrard, Jennifer (BIC USA)" userId="fa64370f-330a-4b01-b319-851ca80c714d" providerId="ADAL" clId="{EAF2A8A0-3780-4146-82FA-961B66777530}" dt="2024-04-24T16:12:58.267" v="6" actId="1076"/>
          <ac:picMkLst>
            <pc:docMk/>
            <pc:sldMk cId="2939037508" sldId="257"/>
            <ac:picMk id="9" creationId="{A5617188-77BF-737D-63A7-30EB787A0023}"/>
          </ac:picMkLst>
        </pc:picChg>
        <pc:picChg chg="del">
          <ac:chgData name="Garrard, Jennifer (BIC USA)" userId="fa64370f-330a-4b01-b319-851ca80c714d" providerId="ADAL" clId="{EAF2A8A0-3780-4146-82FA-961B66777530}" dt="2024-04-24T16:12:46.220" v="2" actId="478"/>
          <ac:picMkLst>
            <pc:docMk/>
            <pc:sldMk cId="2939037508" sldId="257"/>
            <ac:picMk id="11" creationId="{814AF548-3809-BDF9-EAA4-F505691FC10B}"/>
          </ac:picMkLst>
        </pc:picChg>
        <pc:picChg chg="del">
          <ac:chgData name="Garrard, Jennifer (BIC USA)" userId="fa64370f-330a-4b01-b319-851ca80c714d" providerId="ADAL" clId="{EAF2A8A0-3780-4146-82FA-961B66777530}" dt="2024-04-24T16:12:49.806" v="3" actId="478"/>
          <ac:picMkLst>
            <pc:docMk/>
            <pc:sldMk cId="2939037508" sldId="257"/>
            <ac:picMk id="15" creationId="{ED9ACD30-688E-860C-97D2-BD94E3C1A8E1}"/>
          </ac:picMkLst>
        </pc:picChg>
      </pc:sldChg>
      <pc:sldChg chg="delSp modSp mod">
        <pc:chgData name="Garrard, Jennifer (BIC USA)" userId="fa64370f-330a-4b01-b319-851ca80c714d" providerId="ADAL" clId="{EAF2A8A0-3780-4146-82FA-961B66777530}" dt="2024-04-24T16:12:25.414" v="1" actId="1076"/>
        <pc:sldMkLst>
          <pc:docMk/>
          <pc:sldMk cId="3892052382" sldId="259"/>
        </pc:sldMkLst>
        <pc:picChg chg="mod">
          <ac:chgData name="Garrard, Jennifer (BIC USA)" userId="fa64370f-330a-4b01-b319-851ca80c714d" providerId="ADAL" clId="{EAF2A8A0-3780-4146-82FA-961B66777530}" dt="2024-04-24T16:12:25.414" v="1" actId="1076"/>
          <ac:picMkLst>
            <pc:docMk/>
            <pc:sldMk cId="3892052382" sldId="259"/>
            <ac:picMk id="5" creationId="{E694E2DA-011E-6AFA-BEFF-52E15C969FED}"/>
          </ac:picMkLst>
        </pc:picChg>
        <pc:picChg chg="del">
          <ac:chgData name="Garrard, Jennifer (BIC USA)" userId="fa64370f-330a-4b01-b319-851ca80c714d" providerId="ADAL" clId="{EAF2A8A0-3780-4146-82FA-961B66777530}" dt="2024-04-24T16:12:22.825" v="0" actId="478"/>
          <ac:picMkLst>
            <pc:docMk/>
            <pc:sldMk cId="3892052382" sldId="259"/>
            <ac:picMk id="16" creationId="{079CFD96-872D-4A81-525F-FF0DC9BBE29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C51AA13-40DC-43E2-A644-7ECB88E79C6B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B576F52-302A-4F88-B30E-465ABACF3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393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1AA13-40DC-43E2-A644-7ECB88E79C6B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6F52-302A-4F88-B30E-465ABACF3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964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C51AA13-40DC-43E2-A644-7ECB88E79C6B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B576F52-302A-4F88-B30E-465ABACF3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7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1AA13-40DC-43E2-A644-7ECB88E79C6B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0B576F52-302A-4F88-B30E-465ABACF3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87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C51AA13-40DC-43E2-A644-7ECB88E79C6B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B576F52-302A-4F88-B30E-465ABACF3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32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1AA13-40DC-43E2-A644-7ECB88E79C6B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6F52-302A-4F88-B30E-465ABACF3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38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1AA13-40DC-43E2-A644-7ECB88E79C6B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6F52-302A-4F88-B30E-465ABACF3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8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1AA13-40DC-43E2-A644-7ECB88E79C6B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6F52-302A-4F88-B30E-465ABACF3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309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1AA13-40DC-43E2-A644-7ECB88E79C6B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6F52-302A-4F88-B30E-465ABACF3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539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C51AA13-40DC-43E2-A644-7ECB88E79C6B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B576F52-302A-4F88-B30E-465ABACF3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353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1AA13-40DC-43E2-A644-7ECB88E79C6B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6F52-302A-4F88-B30E-465ABACF3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46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C51AA13-40DC-43E2-A644-7ECB88E79C6B}" type="datetimeFigureOut">
              <a:rPr lang="en-US" smtClean="0"/>
              <a:t>5/10/2024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B576F52-302A-4F88-B30E-465ABACF3A1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0944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preview">
            <a:extLst>
              <a:ext uri="{FF2B5EF4-FFF2-40B4-BE49-F238E27FC236}">
                <a16:creationId xmlns:a16="http://schemas.microsoft.com/office/drawing/2014/main" id="{661A4115-ED59-E94D-22DF-EB177894B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28" y="974558"/>
            <a:ext cx="3622509" cy="483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red bird head with a letter d&#10;&#10;Description automatically generated">
            <a:extLst>
              <a:ext uri="{FF2B5EF4-FFF2-40B4-BE49-F238E27FC236}">
                <a16:creationId xmlns:a16="http://schemas.microsoft.com/office/drawing/2014/main" id="{C98F282A-692D-2F49-E286-D812245A18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7862" y="974558"/>
            <a:ext cx="2575910" cy="1671110"/>
          </a:xfrm>
          <a:prstGeom prst="rect">
            <a:avLst/>
          </a:prstGeom>
        </p:spPr>
      </p:pic>
      <p:pic>
        <p:nvPicPr>
          <p:cNvPr id="5" name="Picture 4" descr="A red and black logo with a bird head&#10;&#10;Description automatically generated">
            <a:extLst>
              <a:ext uri="{FF2B5EF4-FFF2-40B4-BE49-F238E27FC236}">
                <a16:creationId xmlns:a16="http://schemas.microsoft.com/office/drawing/2014/main" id="{094D73E0-448D-FF6E-23CA-70B9152681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737" y="568321"/>
            <a:ext cx="2077347" cy="2077347"/>
          </a:xfrm>
          <a:prstGeom prst="rect">
            <a:avLst/>
          </a:prstGeom>
        </p:spPr>
      </p:pic>
      <p:pic>
        <p:nvPicPr>
          <p:cNvPr id="1028" name="Picture 4" descr="Image preview">
            <a:extLst>
              <a:ext uri="{FF2B5EF4-FFF2-40B4-BE49-F238E27FC236}">
                <a16:creationId xmlns:a16="http://schemas.microsoft.com/office/drawing/2014/main" id="{FA58E9BE-7A09-6731-0B07-4983025D3A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806" y="2959767"/>
            <a:ext cx="4256112" cy="3452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red and yellow logo&#10;&#10;Description automatically generated">
            <a:extLst>
              <a:ext uri="{FF2B5EF4-FFF2-40B4-BE49-F238E27FC236}">
                <a16:creationId xmlns:a16="http://schemas.microsoft.com/office/drawing/2014/main" id="{E609FAB7-F80F-C150-C4E0-6142A8B462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84" y="896080"/>
            <a:ext cx="3028310" cy="142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24799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11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Gill Sans MT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Hillsborough Hawks</dc:title>
  <dc:creator>Garrard, Jennifer (BIC USA)</dc:creator>
  <cp:lastModifiedBy>Jennifer Garrard</cp:lastModifiedBy>
  <cp:revision>1</cp:revision>
  <dcterms:created xsi:type="dcterms:W3CDTF">2024-04-24T15:58:49Z</dcterms:created>
  <dcterms:modified xsi:type="dcterms:W3CDTF">2024-05-10T17:06:09Z</dcterms:modified>
</cp:coreProperties>
</file>